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08" r:id="rId1"/>
  </p:sldMasterIdLst>
  <p:sldIdLst>
    <p:sldId id="256" r:id="rId2"/>
    <p:sldId id="259" r:id="rId3"/>
    <p:sldId id="258"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3" d="100"/>
          <a:sy n="83" d="100"/>
        </p:scale>
        <p:origin x="-1072" y="-10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6F7FB419-B96B-4B5C-878E-AF3064CDA0E5}" type="datetimeFigureOut">
              <a:rPr lang="en-US" smtClean="0"/>
              <a:pPr/>
              <a:t>11/15/11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DE4306A7-8AE9-4FE2-833B-096636D7B98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6F7FB419-B96B-4B5C-878E-AF3064CDA0E5}" type="datetimeFigureOut">
              <a:rPr lang="en-US" smtClean="0"/>
              <a:pPr/>
              <a:t>11/15/11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DE4306A7-8AE9-4FE2-833B-096636D7B98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6F7FB419-B96B-4B5C-878E-AF3064CDA0E5}" type="datetimeFigureOut">
              <a:rPr lang="en-US" smtClean="0"/>
              <a:pPr/>
              <a:t>11/15/11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p>
            <a:fld id="{DE4306A7-8AE9-4FE2-833B-096636D7B98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6F7FB419-B96B-4B5C-878E-AF3064CDA0E5}" type="datetimeFigureOut">
              <a:rPr lang="en-US" smtClean="0"/>
              <a:pPr/>
              <a:t>11/15/11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dirty="0"/>
          </a:p>
        </p:txBody>
      </p:sp>
      <p:sp>
        <p:nvSpPr>
          <p:cNvPr id="4" name="Slide Number Placeholder 3"/>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4306A7-8AE9-4FE2-833B-096636D7B98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6F7FB419-B96B-4B5C-878E-AF3064CDA0E5}" type="datetimeFigureOut">
              <a:rPr lang="en-US" smtClean="0"/>
              <a:pPr/>
              <a:t>11/15/11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4306A7-8AE9-4FE2-833B-096636D7B989}"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6F7FB419-B96B-4B5C-878E-AF3064CDA0E5}" type="datetimeFigureOut">
              <a:rPr lang="en-US" smtClean="0"/>
              <a:pPr/>
              <a:t>11/15/11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DE4306A7-8AE9-4FE2-833B-096636D7B98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851648" cy="1295400"/>
          </a:xfrm>
        </p:spPr>
        <p:txBody>
          <a:bodyPr/>
          <a:lstStyle/>
          <a:p>
            <a:r>
              <a:rPr lang="en-US" dirty="0" smtClean="0"/>
              <a:t>The Catcher in the Rye</a:t>
            </a:r>
            <a:endParaRPr lang="en-US" dirty="0"/>
          </a:p>
        </p:txBody>
      </p:sp>
      <p:sp>
        <p:nvSpPr>
          <p:cNvPr id="3" name="Subtitle 2"/>
          <p:cNvSpPr>
            <a:spLocks noGrp="1"/>
          </p:cNvSpPr>
          <p:nvPr>
            <p:ph type="subTitle" idx="1"/>
          </p:nvPr>
        </p:nvSpPr>
        <p:spPr>
          <a:xfrm>
            <a:off x="533400" y="5740980"/>
            <a:ext cx="7854696" cy="1117019"/>
          </a:xfrm>
        </p:spPr>
        <p:txBody>
          <a:bodyPr/>
          <a:lstStyle/>
          <a:p>
            <a:r>
              <a:rPr lang="en-US" dirty="0" smtClean="0"/>
              <a:t>By: Bryani Walls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514600" y="1600200"/>
            <a:ext cx="2895600" cy="4140781"/>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8672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Main Idea</a:t>
            </a:r>
            <a:endParaRPr lang="en-US" dirty="0"/>
          </a:p>
        </p:txBody>
      </p:sp>
      <p:sp>
        <p:nvSpPr>
          <p:cNvPr id="3" name="Content Placeholder 2"/>
          <p:cNvSpPr>
            <a:spLocks noGrp="1"/>
          </p:cNvSpPr>
          <p:nvPr>
            <p:ph idx="1"/>
          </p:nvPr>
        </p:nvSpPr>
        <p:spPr/>
        <p:txBody>
          <a:bodyPr/>
          <a:lstStyle/>
          <a:p>
            <a:r>
              <a:rPr lang="en-US" dirty="0" smtClean="0"/>
              <a:t>The book is mainly  about a boy name Holden, that don’t want kids to grow up too fast. As for himself , he didn’t realize that he was growing too fast, like going to clubs, drinking, smoking.</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4009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between </a:t>
            </a:r>
            <a:br>
              <a:rPr lang="en-US" dirty="0" smtClean="0"/>
            </a:br>
            <a:r>
              <a:rPr lang="en-US" dirty="0" smtClean="0"/>
              <a:t>Holden &amp; Phoebe</a:t>
            </a:r>
            <a:endParaRPr lang="en-US" dirty="0"/>
          </a:p>
        </p:txBody>
      </p:sp>
      <p:sp>
        <p:nvSpPr>
          <p:cNvPr id="3" name="Content Placeholder 2"/>
          <p:cNvSpPr>
            <a:spLocks noGrp="1"/>
          </p:cNvSpPr>
          <p:nvPr>
            <p:ph idx="1"/>
          </p:nvPr>
        </p:nvSpPr>
        <p:spPr/>
        <p:txBody>
          <a:bodyPr/>
          <a:lstStyle/>
          <a:p>
            <a:r>
              <a:rPr lang="en-US" dirty="0" smtClean="0"/>
              <a:t>Phoebe and Holden’s relationship as brother and sister. Holden loves his ten year old sister dearly. She don’t tells him, she sticks up for him, gives him money when he really needs it. Old Phoebe is very intelligent, understand conversations, listen to Holden’s problems.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779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The catcher in the Rye</a:t>
            </a:r>
            <a:endParaRPr lang="en-US" dirty="0"/>
          </a:p>
        </p:txBody>
      </p:sp>
      <p:sp>
        <p:nvSpPr>
          <p:cNvPr id="3" name="Content Placeholder 2"/>
          <p:cNvSpPr>
            <a:spLocks noGrp="1"/>
          </p:cNvSpPr>
          <p:nvPr>
            <p:ph idx="1"/>
          </p:nvPr>
        </p:nvSpPr>
        <p:spPr/>
        <p:txBody>
          <a:bodyPr/>
          <a:lstStyle/>
          <a:p>
            <a:r>
              <a:rPr lang="en-US" dirty="0" smtClean="0"/>
              <a:t>The meaning of the book is </a:t>
            </a:r>
            <a:r>
              <a:rPr lang="en-US" dirty="0"/>
              <a:t>H</a:t>
            </a:r>
            <a:r>
              <a:rPr lang="en-US" dirty="0" smtClean="0"/>
              <a:t>olden wants to be a catcher. The catcher of catching the kids from falling of the cliff so they won’t grow up too fast. He want them to stay as kids as long they can, because being an adult is not fun at all from his point of view through out the book.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36492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31</TotalTime>
  <Words>180</Words>
  <Application>Microsoft Macintosh PowerPoint</Application>
  <PresentationFormat>On-screen Show (4:3)</PresentationFormat>
  <Paragraphs>8</Paragraphs>
  <Slides>4</Slides>
  <Notes>0</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Opulent</vt:lpstr>
      <vt:lpstr>The Catcher in the Rye</vt:lpstr>
      <vt:lpstr>Main Idea</vt:lpstr>
      <vt:lpstr>Relationship between  Holden &amp; Phoebe</vt:lpstr>
      <vt:lpstr>The catcher in the Rye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Catcher in the Rye</dc:title>
  <dc:creator>Administrator</dc:creator>
  <cp:lastModifiedBy>Chrissi Miles</cp:lastModifiedBy>
  <cp:revision>4</cp:revision>
  <dcterms:created xsi:type="dcterms:W3CDTF">2011-11-16T02:18:51Z</dcterms:created>
  <dcterms:modified xsi:type="dcterms:W3CDTF">2011-11-16T02:19:38Z</dcterms:modified>
</cp:coreProperties>
</file>